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SLIDES_API1217800516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SLIDES_API121780051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SLIDES_API1217800516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SLIDES_API1217800516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SLIDES_API121780051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SLIDES_API121780051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SLIDES_API1217800516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SLIDES_API1217800516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7c531bd79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7c531bd79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1.jpg"/><Relationship Id="rId5" Type="http://schemas.openxmlformats.org/officeDocument/2006/relationships/image" Target="../media/image7.jpg"/><Relationship Id="rId6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jpg"/><Relationship Id="rId10" Type="http://schemas.openxmlformats.org/officeDocument/2006/relationships/image" Target="../media/image16.jpg"/><Relationship Id="rId13" Type="http://schemas.openxmlformats.org/officeDocument/2006/relationships/image" Target="../media/image13.jpg"/><Relationship Id="rId12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10.jpg"/><Relationship Id="rId9" Type="http://schemas.openxmlformats.org/officeDocument/2006/relationships/image" Target="../media/image12.jpg"/><Relationship Id="rId14" Type="http://schemas.openxmlformats.org/officeDocument/2006/relationships/image" Target="../media/image15.jp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7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1A4DB2"/>
                </a:solidFill>
              </a:rPr>
              <a:t>Item 7: Innovative Pedagogy Showcase</a:t>
            </a:r>
            <a:br>
              <a:rPr b="1" lang="en" sz="3600">
                <a:solidFill>
                  <a:srgbClr val="1A4DB2"/>
                </a:solidFill>
              </a:rPr>
            </a:br>
            <a:r>
              <a:rPr b="1" lang="en" sz="2900">
                <a:solidFill>
                  <a:srgbClr val="1A4DB2"/>
                </a:solidFill>
              </a:rPr>
              <a:t>A Sharing Session on Service Learning</a:t>
            </a:r>
            <a:endParaRPr b="1" sz="2900">
              <a:solidFill>
                <a:srgbClr val="1A4DB2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66666"/>
                </a:solidFill>
              </a:rPr>
              <a:t>Joint Presentation by</a:t>
            </a:r>
            <a:endParaRPr sz="20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66666"/>
                </a:solidFill>
              </a:rPr>
              <a:t>Dr. Nancy Guo• Dr. Simon Wang  • Dr. Joshua Chan</a:t>
            </a:r>
            <a:endParaRPr sz="20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66666"/>
                </a:solidFill>
              </a:rPr>
              <a:t>September 2025</a:t>
            </a:r>
            <a:endParaRPr sz="2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FF2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9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Teaching Primary School Students English with the Help of AI (Nancy &amp; Simon)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412800"/>
            <a:ext cx="4368000" cy="28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10 HKBU students.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• 60 Primary School Students from New Home Association in Sham Shun Po.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• Groups of 3-4 HKBU students were assigned to teach 10 primary school students in each session, with a total of two sessions conducted.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• Pre-service training workshops, service delivery &amp; post-service reflective sessions.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• Students are encouraged to apply their  learning by designing interactive English workshops for underserved students at community centres.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 title="group photo with kids 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9325" y="966825"/>
            <a:ext cx="2513752" cy="188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 title="classroom workshop 4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2550" y="3470875"/>
            <a:ext cx="2015027" cy="151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 title="AI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4456986" y="1753363"/>
            <a:ext cx="1566477" cy="11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 title="artwork 2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3800" y="3124025"/>
            <a:ext cx="2147302" cy="1610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Simon Wang: LANG 2077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Language Skills for Human-AI Partnership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• AI-Assisted Language Learning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• Critical Digital Literacy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• Service Learning Integration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• Student Engagement &amp; Outcomes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• Future Directions</a:t>
            </a:r>
            <a:endParaRPr/>
          </a:p>
        </p:txBody>
      </p:sp>
      <p:sp>
        <p:nvSpPr>
          <p:cNvPr id="72" name="Google Shape;72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F2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219550"/>
            <a:ext cx="8520600" cy="8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Engaging </a:t>
            </a:r>
            <a:r>
              <a:rPr lang="en" sz="2100"/>
              <a:t>communicative</a:t>
            </a:r>
            <a:r>
              <a:rPr lang="en" sz="2100"/>
              <a:t> activities for service-learning abroad (run as a project in 2025)</a:t>
            </a:r>
            <a:endParaRPr sz="2100"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14825"/>
            <a:ext cx="3999900" cy="17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Experiential learning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Immersing 11 HKBU students in hands-on teaching of green energy and language in Cambodia; learning from </a:t>
            </a:r>
            <a:r>
              <a:rPr b="1" lang="en"/>
              <a:t>observing</a:t>
            </a:r>
            <a:r>
              <a:rPr lang="en"/>
              <a:t>, from </a:t>
            </a:r>
            <a:r>
              <a:rPr b="1" lang="en"/>
              <a:t>correcting mistakes</a:t>
            </a:r>
            <a:r>
              <a:rPr lang="en"/>
              <a:t>, from </a:t>
            </a:r>
            <a:r>
              <a:rPr b="1" lang="en"/>
              <a:t>getting close to history</a:t>
            </a:r>
            <a:r>
              <a:rPr lang="en"/>
              <a:t>, and from </a:t>
            </a:r>
            <a:r>
              <a:rPr b="1" lang="en"/>
              <a:t>interacting with locals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4748025" y="2872350"/>
            <a:ext cx="3999900" cy="17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Situated learning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Situated learning occurs as students apply knowledge in the real-world context of Motherland Cambodia Education Center, </a:t>
            </a:r>
            <a:r>
              <a:rPr b="1" lang="en"/>
              <a:t>learning to integrate</a:t>
            </a:r>
            <a:r>
              <a:rPr lang="en"/>
              <a:t> language with green energy education and cultural practices, and </a:t>
            </a:r>
            <a:r>
              <a:rPr b="1" lang="en"/>
              <a:t>learning to adjust </a:t>
            </a:r>
            <a:r>
              <a:rPr lang="en"/>
              <a:t>teaching strategies.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b="16378" l="12809" r="4009" t="8178"/>
          <a:stretch/>
        </p:blipFill>
        <p:spPr>
          <a:xfrm>
            <a:off x="4856654" y="846900"/>
            <a:ext cx="1289769" cy="877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1695" y="848725"/>
            <a:ext cx="1103754" cy="196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9024" y="846890"/>
            <a:ext cx="1200424" cy="882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3160123"/>
            <a:ext cx="966075" cy="88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82176" y="1907725"/>
            <a:ext cx="1200425" cy="877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700" y="4150575"/>
            <a:ext cx="1138250" cy="7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20511" y="1787478"/>
            <a:ext cx="1364700" cy="1023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 title="IMG_3018.jp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52076" y="4107313"/>
            <a:ext cx="661751" cy="88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 title="IMG_1799.JPE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74800" y="3187388"/>
            <a:ext cx="1103749" cy="827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 title="20250531_045944004_iOS.jp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297647" y="4107313"/>
            <a:ext cx="661743" cy="88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 title="IMG_2820.jp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619100" y="4138374"/>
            <a:ext cx="615156" cy="820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 title="IMG_1798.JPE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575575" y="3174450"/>
            <a:ext cx="1138248" cy="853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&amp; Discussion</a:t>
            </a:r>
            <a:endParaRPr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Questions &amp; Answers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• Collaborative Opportunities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• Future Service Learning Initiatives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Contact: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Dr. Joshua Chan | Dr. Nancy Guo | Dr. Simon Wang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HKBU Language Centre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FF2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screening test </a:t>
            </a:r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platform for running online language proficiency tests on the 4 skills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developed in-house by an external consultant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… </a:t>
            </a:r>
            <a:endParaRPr/>
          </a:p>
        </p:txBody>
      </p:sp>
      <p:sp>
        <p:nvSpPr>
          <p:cNvPr id="104" name="Google Shape;104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